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0" r:id="rId3"/>
    <p:sldId id="256" r:id="rId4"/>
    <p:sldId id="259" r:id="rId5"/>
    <p:sldId id="261" r:id="rId6"/>
    <p:sldId id="258" r:id="rId7"/>
    <p:sldId id="262" r:id="rId8"/>
    <p:sldId id="263" r:id="rId9"/>
    <p:sldId id="264" r:id="rId10"/>
    <p:sldId id="265" r:id="rId11"/>
    <p:sldId id="257" r:id="rId12"/>
    <p:sldId id="267" r:id="rId13"/>
    <p:sldId id="271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9696E-D485-4EC9-B776-F0852B54EC29}" type="datetimeFigureOut">
              <a:rPr lang="en-GB" smtClean="0"/>
              <a:t>11/11/2012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36613-1EDA-415C-AD5D-178D05FB6D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072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9696E-D485-4EC9-B776-F0852B54EC29}" type="datetimeFigureOut">
              <a:rPr lang="en-GB" smtClean="0"/>
              <a:t>11/11/2012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36613-1EDA-415C-AD5D-178D05FB6D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732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9696E-D485-4EC9-B776-F0852B54EC29}" type="datetimeFigureOut">
              <a:rPr lang="en-GB" smtClean="0"/>
              <a:t>11/11/2012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36613-1EDA-415C-AD5D-178D05FB6D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133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9696E-D485-4EC9-B776-F0852B54EC29}" type="datetimeFigureOut">
              <a:rPr lang="en-GB" smtClean="0"/>
              <a:t>11/11/2012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36613-1EDA-415C-AD5D-178D05FB6D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291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9696E-D485-4EC9-B776-F0852B54EC29}" type="datetimeFigureOut">
              <a:rPr lang="en-GB" smtClean="0"/>
              <a:t>11/11/2012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36613-1EDA-415C-AD5D-178D05FB6D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10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9696E-D485-4EC9-B776-F0852B54EC29}" type="datetimeFigureOut">
              <a:rPr lang="en-GB" smtClean="0"/>
              <a:t>11/11/2012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36613-1EDA-415C-AD5D-178D05FB6D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99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9696E-D485-4EC9-B776-F0852B54EC29}" type="datetimeFigureOut">
              <a:rPr lang="en-GB" smtClean="0"/>
              <a:t>11/11/2012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36613-1EDA-415C-AD5D-178D05FB6D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164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9696E-D485-4EC9-B776-F0852B54EC29}" type="datetimeFigureOut">
              <a:rPr lang="en-GB" smtClean="0"/>
              <a:t>11/11/2012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36613-1EDA-415C-AD5D-178D05FB6D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528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9696E-D485-4EC9-B776-F0852B54EC29}" type="datetimeFigureOut">
              <a:rPr lang="en-GB" smtClean="0"/>
              <a:t>11/11/2012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36613-1EDA-415C-AD5D-178D05FB6D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806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9696E-D485-4EC9-B776-F0852B54EC29}" type="datetimeFigureOut">
              <a:rPr lang="en-GB" smtClean="0"/>
              <a:t>11/11/2012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36613-1EDA-415C-AD5D-178D05FB6D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67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9696E-D485-4EC9-B776-F0852B54EC29}" type="datetimeFigureOut">
              <a:rPr lang="en-GB" smtClean="0"/>
              <a:t>11/11/2012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36613-1EDA-415C-AD5D-178D05FB6D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417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9696E-D485-4EC9-B776-F0852B54EC29}" type="datetimeFigureOut">
              <a:rPr lang="en-GB" smtClean="0"/>
              <a:t>11/11/2012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36613-1EDA-415C-AD5D-178D05FB6D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79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693988"/>
            <a:ext cx="7772400" cy="1470025"/>
          </a:xfrm>
        </p:spPr>
        <p:txBody>
          <a:bodyPr/>
          <a:lstStyle/>
          <a:p>
            <a:r>
              <a:rPr lang="en-GB" dirty="0" smtClean="0">
                <a:latin typeface="Florin Sans" pitchFamily="50" charset="0"/>
              </a:rPr>
              <a:t>Inspiration </a:t>
            </a:r>
            <a:r>
              <a:rPr lang="en-GB" dirty="0" smtClean="0">
                <a:latin typeface="+mn-lt"/>
              </a:rPr>
              <a:t>-</a:t>
            </a:r>
            <a:r>
              <a:rPr lang="en-GB" dirty="0" smtClean="0">
                <a:latin typeface="Florin Sans" pitchFamily="50" charset="0"/>
              </a:rPr>
              <a:t> </a:t>
            </a:r>
            <a:r>
              <a:rPr lang="en-GB" dirty="0" smtClean="0">
                <a:latin typeface="Florin Sans" pitchFamily="50" charset="0"/>
              </a:rPr>
              <a:t>Colourful logos </a:t>
            </a:r>
            <a:endParaRPr lang="en-GB" dirty="0">
              <a:latin typeface="Florin Sans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12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ebneel.com/sites/default/files/images/manual/multilogo/multi-color-logo%20%2818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661" y="2540977"/>
            <a:ext cx="4546678" cy="177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11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webneel.com/sites/default/files/images/manual/multilogo/multi-color-logo%20%281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610" y="2488223"/>
            <a:ext cx="4816781" cy="188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18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693988"/>
            <a:ext cx="7772400" cy="1470025"/>
          </a:xfrm>
        </p:spPr>
        <p:txBody>
          <a:bodyPr/>
          <a:lstStyle/>
          <a:p>
            <a:r>
              <a:rPr lang="en-GB" dirty="0" smtClean="0">
                <a:latin typeface="Florin Sans" pitchFamily="50" charset="0"/>
              </a:rPr>
              <a:t>Inspiration </a:t>
            </a:r>
            <a:r>
              <a:rPr lang="en-GB" dirty="0" smtClean="0">
                <a:latin typeface="+mn-lt"/>
              </a:rPr>
              <a:t>–</a:t>
            </a:r>
            <a:r>
              <a:rPr lang="en-GB" dirty="0" smtClean="0">
                <a:latin typeface="Florin Sans" pitchFamily="50" charset="0"/>
              </a:rPr>
              <a:t> </a:t>
            </a:r>
            <a:r>
              <a:rPr lang="en-GB" dirty="0" smtClean="0">
                <a:latin typeface="Florin Sans" pitchFamily="50" charset="0"/>
              </a:rPr>
              <a:t>Big data visuals</a:t>
            </a:r>
            <a:endParaRPr lang="en-GB" dirty="0">
              <a:latin typeface="Florin Sans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20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udreelapierre.com/portfolio/wp-content/uploads/2010/12/DataVisualizationDiagr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240" y="403190"/>
            <a:ext cx="5883519" cy="605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88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encrypted-tbn3.gstatic.com/images?q=tbn:ANd9GcSxOCSnmlQ_4M02JFeNUX6SGVnDkt9U1w5jXcFIthimuxHEkUmw9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2376487"/>
            <a:ext cx="2171700" cy="21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22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www.ibm.com/developerworks/mydeveloperworks/blogs/iic-san-mateo/resource/BLOGS_UPLOADED_IMAGES/biginsigh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3" y="1571625"/>
            <a:ext cx="5553075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27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visual.ly/sites/default/files/pictures/picture-41488-13293764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207" y="507206"/>
            <a:ext cx="5843587" cy="584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16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files.gereports.com/wp-content/uploads/2011/07/DiseaseViz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881188"/>
            <a:ext cx="4762500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0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Beautiful &amp; Inspiring Examples of Multicolor Logo Desig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2190749"/>
            <a:ext cx="523875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51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eautiful &amp; Inspiring Examples of Multicolor Logo Desig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2190750"/>
            <a:ext cx="523875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14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eautiful &amp; Inspiring Examples of Multicolor Logo Desig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2190750"/>
            <a:ext cx="523875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46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eautiful &amp; Inspiring Examples of Multicolor Logo Desig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2190750"/>
            <a:ext cx="523875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11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eautiful &amp; Inspiring Examples of Multicolor Logo Desig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2190750"/>
            <a:ext cx="523875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9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Beautiful &amp; Inspiring Examples of Multicolor Logo Desig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2190750"/>
            <a:ext cx="523875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81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webneel.com/sites/default/files/images/manual/multilogo/multi-color-logo%20%2819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267" y="2272464"/>
            <a:ext cx="5921467" cy="2313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27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ebneel.com/sites/default/files/images/manual/multilogo/multi-color-logo%20%2814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198" y="2413842"/>
            <a:ext cx="5197605" cy="203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05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9</Words>
  <Application>Microsoft Office PowerPoint</Application>
  <PresentationFormat>On-screen Show (4:3)</PresentationFormat>
  <Paragraphs>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Inspiration - Colourful logos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Inspiration – Big data visuals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Mobile-Latham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CK</dc:creator>
  <cp:lastModifiedBy>CK</cp:lastModifiedBy>
  <cp:revision>8</cp:revision>
  <dcterms:created xsi:type="dcterms:W3CDTF">2012-11-11T09:25:19Z</dcterms:created>
  <dcterms:modified xsi:type="dcterms:W3CDTF">2012-11-11T10:13:32Z</dcterms:modified>
</cp:coreProperties>
</file>